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69" r:id="rId2"/>
    <p:sldId id="270" r:id="rId3"/>
    <p:sldId id="271" r:id="rId4"/>
    <p:sldId id="272" r:id="rId5"/>
    <p:sldId id="273" r:id="rId6"/>
    <p:sldId id="266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 autoAdjust="0"/>
    <p:restoredTop sz="94322" autoAdjust="0"/>
  </p:normalViewPr>
  <p:slideViewPr>
    <p:cSldViewPr snapToGrid="0" showGuides="1">
      <p:cViewPr varScale="1">
        <p:scale>
          <a:sx n="96" d="100"/>
          <a:sy n="96" d="100"/>
        </p:scale>
        <p:origin x="102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2017/9/29 Friday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210065" y="1019610"/>
            <a:ext cx="7542449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 smtClean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不要有感性的烦恼</a:t>
            </a:r>
            <a:endParaRPr lang="zh-CN" altLang="en-US" sz="7200" dirty="0">
              <a:solidFill>
                <a:schemeClr val="bg1"/>
              </a:solidFill>
              <a:latin typeface="叶根友毛笔行书简体" panose="02010601030101010101" pitchFamily="2" charset="-122"/>
              <a:ea typeface="叶根友毛笔行书简体" panose="02010601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4778503" y="2417142"/>
            <a:ext cx="2405575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111500" y="2576215"/>
            <a:ext cx="175560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第十三章</a:t>
            </a:r>
            <a:endParaRPr lang="zh-CN" altLang="en-US" sz="28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396824" y="3455711"/>
            <a:ext cx="57246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内联框架和框架集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479" y="5220406"/>
            <a:ext cx="23336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1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759" y="88755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39950" y="759267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内</a:t>
            </a:r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联框架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39759" y="2138290"/>
            <a:ext cx="9985426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内联框架（内嵌框架），是在页面（</a:t>
            </a: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body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）里生成个内部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框架</a:t>
            </a:r>
            <a:endParaRPr lang="en-US" altLang="zh-CN" sz="28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width </a:t>
            </a: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</a:t>
            </a:r>
            <a:r>
              <a:rPr lang="en-US" altLang="zh-CN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iframe</a:t>
            </a: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的宽度；</a:t>
            </a:r>
            <a:endParaRPr lang="en-US" altLang="zh-CN" sz="2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height </a:t>
            </a: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定义</a:t>
            </a:r>
            <a:r>
              <a:rPr lang="en-US" altLang="zh-CN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iframe</a:t>
            </a: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的高度；</a:t>
            </a:r>
            <a:endParaRPr lang="en-US" altLang="zh-CN" sz="2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800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frameborder</a:t>
            </a:r>
            <a:r>
              <a:rPr lang="en-US" altLang="zh-CN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规定是否显示框架周围的边框</a:t>
            </a:r>
            <a:endParaRPr lang="en-US" altLang="zh-CN" sz="2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800" dirty="0" err="1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src</a:t>
            </a:r>
            <a:r>
              <a:rPr lang="en-US" altLang="zh-CN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规定在框架中显示的文档的 </a:t>
            </a:r>
            <a:r>
              <a:rPr lang="en-US" altLang="zh-CN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URL</a:t>
            </a: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。</a:t>
            </a:r>
            <a:endParaRPr lang="en-US" altLang="zh-CN" sz="2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scrolling </a:t>
            </a:r>
            <a:r>
              <a:rPr lang="zh-CN" altLang="en-US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规定</a:t>
            </a: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是否在框架中显示滚动条。</a:t>
            </a:r>
            <a:endParaRPr lang="en-US" altLang="zh-CN" sz="2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name </a:t>
            </a:r>
            <a:r>
              <a:rPr lang="zh-CN" altLang="en-US" sz="2800" dirty="0" smtClean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规定</a:t>
            </a:r>
            <a:r>
              <a:rPr lang="zh-CN" altLang="en-US" sz="2800" dirty="0">
                <a:solidFill>
                  <a:schemeClr val="bg1"/>
                </a:solidFill>
                <a:latin typeface="微软雅黑 Light" panose="020B0502040204020203" pitchFamily="34" charset="-122"/>
                <a:ea typeface="微软雅黑 Light" panose="020B0502040204020203" pitchFamily="34" charset="-122"/>
              </a:rPr>
              <a:t>框架的名称 </a:t>
            </a:r>
            <a:endParaRPr lang="en-US" altLang="zh-CN" sz="2800" dirty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53527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759" y="88755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39950" y="759267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框架集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993395" y="2179854"/>
            <a:ext cx="10789364" cy="43396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frameset</a:t>
            </a:r>
            <a:r>
              <a:rPr lang="zh-CN" altLang="en-US" sz="24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元素可定义一个框架集 可包含多个子框架，每个框架都有独立的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文档</a:t>
            </a:r>
            <a:endParaRPr lang="en-US" altLang="zh-CN" sz="24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endParaRPr lang="en-US" altLang="zh-CN" sz="2400" dirty="0" smtClean="0">
              <a:solidFill>
                <a:schemeClr val="bg1"/>
              </a:solidFill>
              <a:latin typeface="微软雅黑 Light" panose="020B0502040204020203" pitchFamily="34" charset="-122"/>
              <a:ea typeface="微软雅黑 Light" panose="020B0502040204020203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rows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：定义框架集中子框架 行的数目和尺寸（列展示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必写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cols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： 定义框架集中子框架 列的数目和尺寸（横排展示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）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必写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单位值：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px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像素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	%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百分比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 *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余下的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noresize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="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noresize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"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整体设置子框架是否可调整范围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。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frameborder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整体设置子框架的</a:t>
            </a:r>
            <a:r>
              <a:rPr lang="zh-CN" altLang="en-US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边框</a:t>
            </a:r>
            <a:endParaRPr lang="en-US" altLang="zh-CN" sz="2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frameset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框架可以包含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frameset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9597183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759" y="88755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39950" y="759267"/>
            <a:ext cx="2262158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子框架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39759" y="1972036"/>
            <a:ext cx="9411368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40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src</a:t>
            </a:r>
            <a:r>
              <a:rPr lang="en-US" altLang="zh-CN" sz="2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规定在框架中显示的文档的 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URL </a:t>
            </a: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scrolling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规定是否在框架中显示滚动条同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iframe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框架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name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规定框架的名称 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noresize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="</a:t>
            </a: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noresize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“</a:t>
            </a: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marginheight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定义框架的上方和下方的边距。 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4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marginwidth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定义框架的左侧和右侧的边距。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6174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40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9759" y="88755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39950" y="759267"/>
            <a:ext cx="156966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总结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1339759" y="2470799"/>
            <a:ext cx="784580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内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联框架</a:t>
            </a:r>
            <a:endParaRPr lang="en-US" altLang="zh-CN" sz="32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iframe</a:t>
            </a:r>
          </a:p>
          <a:p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框架集</a:t>
            </a:r>
            <a:endParaRPr lang="en-US" altLang="zh-CN" sz="32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frameset</a:t>
            </a: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frame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76729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64279" y="1424023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记得完成作业喔</a:t>
            </a:r>
            <a:endParaRPr lang="zh-CN" altLang="en-US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4041" y="3968820"/>
            <a:ext cx="34756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全球教学服务中心电话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55677" y="4637705"/>
            <a:ext cx="2291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400-1567-315</a:t>
            </a:r>
            <a:endParaRPr lang="zh-CN" altLang="en-US" sz="2400" b="1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53296" y="5508563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   投诉建议   问题反馈  </a:t>
            </a: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1892</TotalTime>
  <Words>192</Words>
  <Application>Microsoft Office PowerPoint</Application>
  <PresentationFormat>宽屏</PresentationFormat>
  <Paragraphs>40</Paragraphs>
  <Slides>6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6" baseType="lpstr">
      <vt:lpstr>等线</vt:lpstr>
      <vt:lpstr>等线 Light</vt:lpstr>
      <vt:lpstr>思源黑体</vt:lpstr>
      <vt:lpstr>思源黑体 CN Light</vt:lpstr>
      <vt:lpstr>思源黑体 CN Medium</vt:lpstr>
      <vt:lpstr>腾祥细潮黑简</vt:lpstr>
      <vt:lpstr>微软雅黑 Light</vt:lpstr>
      <vt:lpstr>叶根友毛笔行书简体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226</cp:revision>
  <dcterms:created xsi:type="dcterms:W3CDTF">2017-07-11T10:59:46Z</dcterms:created>
  <dcterms:modified xsi:type="dcterms:W3CDTF">2017-09-29T14:16:00Z</dcterms:modified>
</cp:coreProperties>
</file>

<file path=docProps/thumbnail.jpeg>
</file>